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003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Node.js: 서버 사이드 자바스크립트의 혁명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4466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2009년 Ryan Dahl이 개발한 강력한 런타임 환경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64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웹 개발 생태계에 혁명을 일으킨 기술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69964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0726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682734"/>
            <a:ext cx="15550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작성자: 킹 유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이벤트 기반 아키텍처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비동기 I/O 모델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효율적인 리소스 관리로 높은 성능 제공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스레드로 다중 연결 처리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논블로킹 작업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I/O 작업 중 다른 태스크 실행 가능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크로스 플랫폼 지원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Windows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마이크로소프트 운영 체제에서 실행 가능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macOS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애플 컴퓨터에서 원활한 실행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Linux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리눅스 배포판에서 지원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V8 엔진 활용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고성능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Chrome의 V8 엔진으로 빠른 코드 실행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최적화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JIT 컴파일러로 효율적인 메모리 관리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지속적 개선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구글의 지속적인 V8 엔진 업데이트 혜택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NPM (Node Package Manager)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패키지 관리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외부 라이브러리 쉽게 설치하고 관리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의존성 해결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프로젝트 의존성 자동으로 관리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프로젝트 안정성을 위한 버전 관리 제공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커뮤니티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개발자 간 협업을 위한 플랫폼 역할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59450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Node.js의 주요 활용 분야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696" y="3217426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실시간 웹 애플리케이션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228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채팅, 게임 등 즉각적인 데이터 처리 필요한 앱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3217426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데이터 집약적 애플리케이션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771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대량의 데이터를 효율적으로 처리하는 시스템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333" y="5269944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4934"/>
            <a:ext cx="2918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마이크로서비스 아키텍처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535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작고 독립적인 서비스로 구성된 시스템 개발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4059" y="5269944"/>
            <a:ext cx="172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535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클라이언트와 서버 간 효율적인 데이터 교환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Node.js의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65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9427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379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빠른 처리 속도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379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처리로 높은 성능 제공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44459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5883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확장성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5883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쉬운 수평적 확장으로 대규모 애플리케이션 지원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45781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생산성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601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풀스택 자바스크립트로 개발 시간 단축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47104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6147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커뮤니티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61474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활발한 생태계와 풍부한 라이브러리 제공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Node.js 시작하기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18015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3707" y="2025253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공식 웹사이트에서 Node.js 다운로드 및 설치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3559016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환경 설정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개발 환경 구축 및 기본 설정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8344" y="5092779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첫 프로젝트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간단한 'Hello World' 애플리케이션 만들기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58622" y="67814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87880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47393" y="6626543"/>
            <a:ext cx="172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3814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NPM 활용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3814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필요한 패키지 설치 및 프로젝트 관리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2024-11-11T13:10:11Z</dcterms:created>
  <dcterms:modified xsi:type="dcterms:W3CDTF">2024-11-11T13:10:11Z</dcterms:modified>
</cp:coreProperties>
</file>